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216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0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312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0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2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1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2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7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87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7443733-70BE-4E1A-ABE6-9E0A74EBC189}" type="datetimeFigureOut">
              <a:rPr lang="en-US" smtClean="0"/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9990FE-092B-4F19-A259-36B105A1D2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98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udyb76@aol.com" TargetMode="External"/><Relationship Id="rId2" Type="http://schemas.openxmlformats.org/officeDocument/2006/relationships/hyperlink" Target="mailto:bbeidel26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DB1B5-49FF-4BB2-8F9A-6CB890AFD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“MURDER AT THE QUILT RETREAT”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CC7EC-986B-4383-962D-4FE225E526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MYSTERY QUILT PROJECT</a:t>
            </a:r>
          </a:p>
        </p:txBody>
      </p:sp>
    </p:spTree>
    <p:extLst>
      <p:ext uri="{BB962C8B-B14F-4D97-AF65-F5344CB8AC3E}">
        <p14:creationId xmlns:p14="http://schemas.microsoft.com/office/powerpoint/2010/main" val="242209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0713B-7DC3-4170-A8F6-3ED9E2D7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</a:t>
            </a:r>
            <a:r>
              <a:rPr lang="en-US" dirty="0" err="1"/>
              <a:t>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42469-1A39-431D-9B25-5C93E0C9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This year we are doing something new! </a:t>
            </a:r>
          </a:p>
          <a:p>
            <a:r>
              <a:rPr lang="en-US" dirty="0"/>
              <a:t>2. The finished project will be about 44 inches square. Not a full size quilt.</a:t>
            </a:r>
          </a:p>
          <a:p>
            <a:r>
              <a:rPr lang="en-US" dirty="0"/>
              <a:t>3. Each month in addition to the directions, participants will receive a chapter from our murder mystery, “Murder at the Quilt Retreat”.</a:t>
            </a:r>
          </a:p>
          <a:p>
            <a:r>
              <a:rPr lang="en-US" dirty="0"/>
              <a:t>4. The quilt directions will be available on the Guild Website.</a:t>
            </a:r>
          </a:p>
          <a:p>
            <a:r>
              <a:rPr lang="en-US" dirty="0"/>
              <a:t>5. You need to be registered to receive the story and participate in the extras.</a:t>
            </a:r>
          </a:p>
          <a:p>
            <a:r>
              <a:rPr lang="en-US" dirty="0"/>
              <a:t>6. There is a small registration fee.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1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C622-0697-4AC2-AFA5-5A53A4F7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Registration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CB082-06C6-4161-8AB7-BB5CA7328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Committee Members</a:t>
            </a:r>
          </a:p>
          <a:p>
            <a:r>
              <a:rPr lang="en-US" dirty="0"/>
              <a:t>Beverly Beidel</a:t>
            </a:r>
          </a:p>
          <a:p>
            <a:r>
              <a:rPr lang="en-US" dirty="0"/>
              <a:t>Judy Breneman</a:t>
            </a:r>
          </a:p>
          <a:p>
            <a:r>
              <a:rPr lang="en-US" dirty="0"/>
              <a:t>Wendy Gingrich</a:t>
            </a:r>
          </a:p>
        </p:txBody>
      </p:sp>
    </p:spTree>
    <p:extLst>
      <p:ext uri="{BB962C8B-B14F-4D97-AF65-F5344CB8AC3E}">
        <p14:creationId xmlns:p14="http://schemas.microsoft.com/office/powerpoint/2010/main" val="427278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F86F-21D1-4E56-AF3D-56CBB33E5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REGISTER FOR THE MYSTERY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EDA4-873B-4662-9E7E-657CAFE12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The registration fee is a fat quarter of your favorite fabric (or any pretty fabric).</a:t>
            </a:r>
          </a:p>
          <a:p>
            <a:r>
              <a:rPr lang="en-US" dirty="0"/>
              <a:t>2. Send your fat quarter with your name, address, email address and phone # to:</a:t>
            </a:r>
          </a:p>
          <a:p>
            <a:r>
              <a:rPr lang="en-US" dirty="0"/>
              <a:t>              Beverly Beidel</a:t>
            </a:r>
          </a:p>
          <a:p>
            <a:r>
              <a:rPr lang="en-US" dirty="0"/>
              <a:t>              1720 Walnut Bottom Road</a:t>
            </a:r>
          </a:p>
          <a:p>
            <a:r>
              <a:rPr lang="en-US" dirty="0"/>
              <a:t>               Carlisle   PA.  17015</a:t>
            </a:r>
          </a:p>
          <a:p>
            <a:r>
              <a:rPr lang="en-US" dirty="0"/>
              <a:t>3. We will be using this information to send you the mystery and directions.</a:t>
            </a:r>
          </a:p>
          <a:p>
            <a:r>
              <a:rPr lang="en-US" dirty="0"/>
              <a:t>4. That’s it! You are registered for the directions, mystery story and all the extras.</a:t>
            </a:r>
          </a:p>
          <a:p>
            <a:r>
              <a:rPr lang="en-US" dirty="0"/>
              <a:t>5. Wait! </a:t>
            </a:r>
            <a:r>
              <a:rPr lang="en-US"/>
              <a:t>There </a:t>
            </a:r>
            <a:r>
              <a:rPr lang="en-US" dirty="0"/>
              <a:t>are Extras?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7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65CA-5E59-4FE5-B72B-CDBDF3F0E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extras?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8BEB8-5254-46E1-BEA5-9F44F6200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We are putting together two goody prize drawings.</a:t>
            </a:r>
          </a:p>
          <a:p>
            <a:r>
              <a:rPr lang="en-US" dirty="0"/>
              <a:t>2. We will be having both drawings in May.</a:t>
            </a:r>
          </a:p>
          <a:p>
            <a:r>
              <a:rPr lang="en-US" dirty="0"/>
              <a:t>3. Of course the never before read murder mystery – “Murder at the Quilt Retreat” featuring some of our own guild members.</a:t>
            </a:r>
          </a:p>
          <a:p>
            <a:r>
              <a:rPr lang="en-US" dirty="0"/>
              <a:t>4. A brand new quilt project design.</a:t>
            </a:r>
          </a:p>
          <a:p>
            <a:r>
              <a:rPr lang="en-US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7274313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9204-763F-44AC-8F0E-7CC6858E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How do I get my name entered for the drawings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5FF2B-F825-4A97-B9CF-47ECD5BC4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34532"/>
            <a:ext cx="9720073" cy="457482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1). </a:t>
            </a:r>
            <a:r>
              <a:rPr lang="en-US" b="1" dirty="0"/>
              <a:t>Show and share your monthly segment. This can be accomplished in four different ways.</a:t>
            </a:r>
          </a:p>
          <a:p>
            <a:pPr lvl="0"/>
            <a:r>
              <a:rPr lang="en-US" dirty="0"/>
              <a:t>               a). Show and Share the monthly segment at a guild meeting, either in person or virtually.</a:t>
            </a:r>
          </a:p>
          <a:p>
            <a:pPr lvl="0"/>
            <a:r>
              <a:rPr lang="en-US" dirty="0"/>
              <a:t>              b). Texting a picture to a committee member.</a:t>
            </a:r>
          </a:p>
          <a:p>
            <a:pPr lvl="0"/>
            <a:r>
              <a:rPr lang="en-US" dirty="0"/>
              <a:t>              c). Emailing a picture to a committee member</a:t>
            </a:r>
          </a:p>
          <a:p>
            <a:pPr lvl="0"/>
            <a:r>
              <a:rPr lang="en-US" dirty="0"/>
              <a:t>              d). Posting a picture on the guild’s </a:t>
            </a:r>
            <a:r>
              <a:rPr lang="en-US" dirty="0" err="1"/>
              <a:t>facebook</a:t>
            </a:r>
            <a:r>
              <a:rPr lang="en-US" dirty="0"/>
              <a:t> page.</a:t>
            </a:r>
          </a:p>
          <a:p>
            <a:r>
              <a:rPr lang="en-US" dirty="0"/>
              <a:t>2). </a:t>
            </a:r>
            <a:r>
              <a:rPr lang="en-US" b="1" dirty="0"/>
              <a:t>If the mystery project is fully assembled by the May meeting, two entries will be given.</a:t>
            </a:r>
          </a:p>
          <a:p>
            <a:r>
              <a:rPr lang="en-US" dirty="0"/>
              <a:t>3). </a:t>
            </a:r>
            <a:r>
              <a:rPr lang="en-US" b="1" dirty="0"/>
              <a:t>An entry will be given for each correct guess to the clues of</a:t>
            </a:r>
          </a:p>
          <a:p>
            <a:r>
              <a:rPr lang="en-US" dirty="0"/>
              <a:t>           a). Who committed the murder</a:t>
            </a:r>
          </a:p>
          <a:p>
            <a:r>
              <a:rPr lang="en-US" dirty="0"/>
              <a:t>           b). Where did the murder occur </a:t>
            </a:r>
          </a:p>
          <a:p>
            <a:r>
              <a:rPr lang="en-US" dirty="0"/>
              <a:t>           c). What was the instrument of death. </a:t>
            </a:r>
          </a:p>
        </p:txBody>
      </p:sp>
    </p:spTree>
    <p:extLst>
      <p:ext uri="{BB962C8B-B14F-4D97-AF65-F5344CB8AC3E}">
        <p14:creationId xmlns:p14="http://schemas.microsoft.com/office/powerpoint/2010/main" val="132087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47E1E-732A-46B6-8C1D-ADBE45878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drawings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563D-45AC-4D4A-B5DC-8E4CE5528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There are a total of 12 opportunities for your name to be entered into Drawing #1 (That’s your name entered 12 times).</a:t>
            </a:r>
          </a:p>
          <a:p>
            <a:r>
              <a:rPr lang="en-US" dirty="0"/>
              <a:t>2. The deadline for submitting your </a:t>
            </a:r>
            <a:r>
              <a:rPr lang="en-US" dirty="0" err="1"/>
              <a:t>monthy</a:t>
            </a:r>
            <a:r>
              <a:rPr lang="en-US" dirty="0"/>
              <a:t> picture is the Sunday after the meeting.</a:t>
            </a:r>
          </a:p>
          <a:p>
            <a:r>
              <a:rPr lang="en-US" dirty="0"/>
              <a:t>3. To have your name entered into Drawing #2. Complete </a:t>
            </a:r>
            <a:r>
              <a:rPr lang="en-US" u="sng" dirty="0"/>
              <a:t>ALL</a:t>
            </a:r>
            <a:r>
              <a:rPr lang="en-US" dirty="0"/>
              <a:t> chances for the drawing (excluding the guesses).</a:t>
            </a:r>
          </a:p>
          <a:p>
            <a:r>
              <a:rPr lang="en-US" dirty="0"/>
              <a:t>4</a:t>
            </a:r>
            <a:r>
              <a:rPr lang="en-US"/>
              <a:t>. </a:t>
            </a:r>
            <a:r>
              <a:rPr lang="en-US" dirty="0"/>
              <a:t>Text or email pictures to:</a:t>
            </a:r>
          </a:p>
          <a:p>
            <a:r>
              <a:rPr lang="en-US" dirty="0"/>
              <a:t>Beverly Beidel  (717-512-5925) </a:t>
            </a:r>
            <a:r>
              <a:rPr lang="en-US" dirty="0">
                <a:hlinkClick r:id="rId2"/>
              </a:rPr>
              <a:t>bbeidel26@gmail.com</a:t>
            </a:r>
            <a:endParaRPr lang="en-US" dirty="0"/>
          </a:p>
          <a:p>
            <a:r>
              <a:rPr lang="en-US" dirty="0"/>
              <a:t>Judy Breneman (717-440-0248) </a:t>
            </a:r>
            <a:r>
              <a:rPr lang="en-US" dirty="0">
                <a:hlinkClick r:id="rId3"/>
              </a:rPr>
              <a:t>judyb76@aol.com</a:t>
            </a:r>
            <a:endParaRPr lang="en-US" dirty="0"/>
          </a:p>
          <a:p>
            <a:r>
              <a:rPr lang="en-US" dirty="0"/>
              <a:t>Be sure to include your name.</a:t>
            </a:r>
          </a:p>
        </p:txBody>
      </p:sp>
    </p:spTree>
    <p:extLst>
      <p:ext uri="{BB962C8B-B14F-4D97-AF65-F5344CB8AC3E}">
        <p14:creationId xmlns:p14="http://schemas.microsoft.com/office/powerpoint/2010/main" val="365576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</TotalTime>
  <Words>524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Tw Cen MT Condensed</vt:lpstr>
      <vt:lpstr>Wingdings 3</vt:lpstr>
      <vt:lpstr>Integral</vt:lpstr>
      <vt:lpstr>“MURDER AT THE QUILT RETREAT”</vt:lpstr>
      <vt:lpstr>GENERAL INFORMATIOn</vt:lpstr>
      <vt:lpstr>Registration information</vt:lpstr>
      <vt:lpstr>HOW DO I REGISTER FOR THE MYSTERY PROJECT</vt:lpstr>
      <vt:lpstr>What are the extras?</vt:lpstr>
      <vt:lpstr>How do I get my name entered for the drawings</vt:lpstr>
      <vt:lpstr>drawings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MYSTERY QUILT PROJECT</dc:title>
  <dc:creator>Judy Breneman</dc:creator>
  <cp:lastModifiedBy>Judy Breneman</cp:lastModifiedBy>
  <cp:revision>14</cp:revision>
  <dcterms:created xsi:type="dcterms:W3CDTF">2020-09-11T00:15:40Z</dcterms:created>
  <dcterms:modified xsi:type="dcterms:W3CDTF">2020-09-12T13:57:41Z</dcterms:modified>
</cp:coreProperties>
</file>